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280" cy="1727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280" cy="1727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9071280" cy="36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4000" y="1080000"/>
            <a:ext cx="9071280" cy="17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5860" spc="-1" strike="noStrike">
                <a:solidFill>
                  <a:srgbClr val="ffffff"/>
                </a:solidFill>
                <a:latin typeface="Arial"/>
              </a:rPr>
              <a:t>Поиск в Windows </a:t>
            </a:r>
            <a:br/>
            <a:r>
              <a:rPr b="0" lang="ru-RU" sz="5860" spc="-1" strike="noStrike">
                <a:solidFill>
                  <a:srgbClr val="ffffff"/>
                </a:solidFill>
                <a:latin typeface="Arial"/>
              </a:rPr>
              <a:t>и Linux</a:t>
            </a:r>
            <a:endParaRPr b="0" lang="ru-RU" sz="586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504000" y="3168000"/>
            <a:ext cx="9071280" cy="367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10 класс. Профильный уровень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latin typeface="Arial"/>
              </a:rPr>
              <a:t>Поиск в Windows. Фильтры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567720" y="1563480"/>
            <a:ext cx="9071280" cy="551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1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* </a:t>
            </a:r>
            <a:r>
              <a:rPr b="0" lang="ru-RU" sz="3200" spc="-1" strike="noStrike">
                <a:latin typeface="Arial"/>
              </a:rPr>
              <a:t>- Означает любую последовательность любых символов, т.е. все символы.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?</a:t>
            </a:r>
            <a:r>
              <a:rPr b="0" lang="ru-RU" sz="3200" spc="-1" strike="noStrike">
                <a:latin typeface="Arial"/>
              </a:rPr>
              <a:t> - Любой один символ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~&lt;"слово"</a:t>
            </a:r>
            <a:r>
              <a:rPr b="0" lang="ru-RU" sz="3200" spc="-1" strike="noStrike">
                <a:latin typeface="Arial"/>
              </a:rPr>
              <a:t> - Поиск имени которое начинается со </a:t>
            </a:r>
            <a:r>
              <a:rPr b="0" i="1" lang="ru-RU" sz="3200" spc="-1" strike="noStrike">
                <a:latin typeface="Arial"/>
              </a:rPr>
              <a:t>слово</a:t>
            </a:r>
            <a:r>
              <a:rPr b="0" lang="ru-RU" sz="3200" spc="-1" strike="noStrike">
                <a:latin typeface="Arial"/>
              </a:rPr>
              <a:t>.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~&gt;"слово"</a:t>
            </a:r>
            <a:r>
              <a:rPr b="0" lang="ru-RU" sz="3200" spc="-1" strike="noStrike">
                <a:latin typeface="Arial"/>
              </a:rPr>
              <a:t> - Поиск имени, которое должно оканчиваться </a:t>
            </a:r>
            <a:r>
              <a:rPr b="0" i="1" lang="ru-RU" sz="3200" spc="-1" strike="noStrike">
                <a:latin typeface="Arial"/>
              </a:rPr>
              <a:t>слово</a:t>
            </a:r>
            <a:r>
              <a:rPr b="0" lang="ru-RU" sz="3200" spc="-1" strike="noStrike">
                <a:latin typeface="Arial"/>
              </a:rPr>
              <a:t>.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="Доклад"</a:t>
            </a:r>
            <a:r>
              <a:rPr b="0" lang="ru-RU" sz="3200" spc="-1" strike="noStrike">
                <a:latin typeface="Arial"/>
              </a:rPr>
              <a:t> - Поиск точного совпадения с тем, что находится в кавычках.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~="Хими"</a:t>
            </a:r>
            <a:r>
              <a:rPr b="0" lang="ru-RU" sz="3200" spc="-1" strike="noStrike">
                <a:latin typeface="Arial"/>
              </a:rPr>
              <a:t> - Поиск имени, которые содержат точный набор символов как тот, который в кавычках. Т.е. по запросу имяфайла:~="</a:t>
            </a:r>
            <a:r>
              <a:rPr b="1" lang="ru-RU" sz="3200" spc="-1" strike="noStrike">
                <a:latin typeface="Arial"/>
              </a:rPr>
              <a:t>Хими</a:t>
            </a:r>
            <a:r>
              <a:rPr b="0" lang="ru-RU" sz="3200" spc="-1" strike="noStrike">
                <a:latin typeface="Arial"/>
              </a:rPr>
              <a:t>" будут находиться файлы не только со словом </a:t>
            </a:r>
            <a:r>
              <a:rPr b="1" lang="ru-RU" sz="3200" spc="-1" strike="noStrike">
                <a:latin typeface="Arial"/>
              </a:rPr>
              <a:t>Хими</a:t>
            </a:r>
            <a:r>
              <a:rPr b="0" lang="ru-RU" sz="3200" spc="-1" strike="noStrike">
                <a:latin typeface="Arial"/>
              </a:rPr>
              <a:t>, но и просто содержащие эту последовательность символов (Химия, Химичит, Химик).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~!"Курс" - Поиск файлов, которые не содержат того что в кавычках. Т.е. этот параметр полностью противоположен предыдущему.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&lt;&gt; - Означает как "ни есть", "не". Т.е. запрос где будет вид: &lt;&gt; картинка, будет искать всё кроме картинок.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() - Скобки служат для того чтобы отделять и уточнять комбинирующую группу, где действуют операторы.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"" - Кавычки служат для точного нахождения порядка символов внутри кавычек. Из-за этого внутри кавычек операторы не работают вовсе, как и фильтры.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504000" y="455400"/>
            <a:ext cx="960120" cy="90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latin typeface="Arial"/>
              </a:rPr>
              <a:t>Поиск в Windows. Атрибуты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567720" y="1563480"/>
            <a:ext cx="9071280" cy="551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15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имяфайла: </a:t>
            </a:r>
            <a:r>
              <a:rPr b="0" lang="ru-RU" sz="3200" spc="-1" strike="noStrike">
                <a:latin typeface="Arial"/>
              </a:rPr>
              <a:t>- Имя искомого файла. Аналог на англоязычной Windows - filename.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тип:</a:t>
            </a:r>
            <a:r>
              <a:rPr b="0" lang="ru-RU" sz="3200" spc="-1" strike="noStrike">
                <a:latin typeface="Arial"/>
              </a:rPr>
              <a:t> Указывает какой тип файла ищется в данный момент. Может принимать как значения расширений файлов (Например, тип: PNG), так и их логическое определение (Например: тип: музыка или тип: картинка). Аналог на англоязычной Windows - type.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датаизменения: </a:t>
            </a:r>
            <a:r>
              <a:rPr b="0" lang="ru-RU" sz="3200" spc="-1" strike="noStrike">
                <a:latin typeface="Arial"/>
              </a:rPr>
              <a:t>- Указывает на то, когда файлы был изменён. Может принимать точные значения, диапазоны, а также словестные значения (давно, вчера и тд.). Аналог на англоязычной Windows - datemodified.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датаизменения:</a:t>
            </a:r>
            <a:r>
              <a:rPr b="0" lang="ru-RU" sz="3200" spc="-1" strike="noStrike">
                <a:latin typeface="Arial"/>
              </a:rPr>
              <a:t> 05/25/2010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датаизменения:</a:t>
            </a:r>
            <a:r>
              <a:rPr b="0" lang="ru-RU" sz="3200" spc="-1" strike="noStrike">
                <a:latin typeface="Arial"/>
              </a:rPr>
              <a:t> &gt;2009 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датаизменения:</a:t>
            </a:r>
            <a:r>
              <a:rPr b="0" lang="ru-RU" sz="3200" spc="-1" strike="noStrike">
                <a:latin typeface="Arial"/>
              </a:rPr>
              <a:t> 21.‎01.‎2001 .. ‎05.‎01.‎2014 (Обязательно две точки в диапазоне)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датасоздания:</a:t>
            </a:r>
            <a:r>
              <a:rPr b="0" lang="ru-RU" sz="3200" spc="-1" strike="noStrike">
                <a:latin typeface="Arial"/>
              </a:rPr>
              <a:t> - Указывает на то, когда файл был создан. Значения принимает такие же как и у датаизменения. Англоязычный аналог datecreated.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размер:</a:t>
            </a:r>
            <a:r>
              <a:rPr b="0" lang="ru-RU" sz="3200" spc="-1" strike="noStrike">
                <a:latin typeface="Arial"/>
              </a:rPr>
              <a:t> - Указывает какой размер должен быть у искомых файлов. Может принимать как точный значения вплоть до десятичных чисел, так и диапазон размеров. В качестве единицы измерения выступают Кб, Мб, Гб. Англоязычный параметр - size:.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размер:</a:t>
            </a:r>
            <a:r>
              <a:rPr b="0" lang="ru-RU" sz="3200" spc="-1" strike="noStrike">
                <a:latin typeface="Arial"/>
              </a:rPr>
              <a:t> &lt;=7Мб &gt;1.5Мб - файлы больше 1,5 мегабайта, но меньше или равны 7.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автор:</a:t>
            </a:r>
            <a:r>
              <a:rPr b="0" lang="ru-RU" sz="3200" spc="-1" strike="noStrike">
                <a:latin typeface="Arial"/>
              </a:rPr>
              <a:t> - Указывание автора, чьи файлы будут находиться.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владелец:</a:t>
            </a:r>
            <a:r>
              <a:rPr b="0" lang="ru-RU" sz="3200" spc="-1" strike="noStrike">
                <a:latin typeface="Arial"/>
              </a:rPr>
              <a:t> - Поиск файлов определённого владельца.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исполнитель:</a:t>
            </a:r>
            <a:r>
              <a:rPr b="0" lang="ru-RU" sz="3200" spc="-1" strike="noStrike">
                <a:latin typeface="Arial"/>
              </a:rPr>
              <a:t> - Указывание данного атрибута релевантно при поиске музыки того или иного исполнителя.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493560" y="445320"/>
            <a:ext cx="960120" cy="90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latin typeface="Arial"/>
              </a:rPr>
              <a:t>Поиск в Windows. Пример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567720" y="1563480"/>
            <a:ext cx="9071280" cy="551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размер:10МБ</a:t>
            </a:r>
            <a:r>
              <a:rPr b="0" lang="ru-RU" sz="3200" spc="-1" strike="noStrike">
                <a:latin typeface="Arial"/>
              </a:rPr>
              <a:t> - Найдёт файлы  по 10Мегабайт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автор:(Иван)</a:t>
            </a:r>
            <a:r>
              <a:rPr b="0" lang="ru-RU" sz="3200" spc="-1" strike="noStrike">
                <a:latin typeface="Arial"/>
              </a:rPr>
              <a:t> Найдёт файлы Ивана 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датаизменения:&gt;2009</a:t>
            </a:r>
            <a:r>
              <a:rPr b="0" lang="ru-RU" sz="3200" spc="-1" strike="noStrike">
                <a:latin typeface="Arial"/>
              </a:rPr>
              <a:t> - Найдёт файлы,которые изменены после 2009 года.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вид: &lt;&gt; картинка </a:t>
            </a:r>
            <a:r>
              <a:rPr b="0" lang="ru-RU" sz="3200" spc="-1" strike="noStrike">
                <a:latin typeface="Arial"/>
              </a:rPr>
              <a:t> будет искать всё кроме картинок.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504000" y="455760"/>
            <a:ext cx="960120" cy="90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latin typeface="Arial"/>
              </a:rPr>
              <a:t>Поиск в Linux. Find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567720" y="1563480"/>
            <a:ext cx="9071280" cy="551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Find — программа запускаемая в терминале для поиска файлов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указания маски файлов применяется параметр — name «маска файла»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Например:</a:t>
            </a:r>
            <a:endParaRPr b="0" lang="ru-RU" sz="3200" spc="-1" strike="noStrike">
              <a:latin typeface="Arial"/>
            </a:endParaRPr>
          </a:p>
          <a:p>
            <a:pPr marL="432000" indent="-32364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latin typeface="Arial"/>
              </a:rPr>
              <a:t>find -name a???.mp3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969840" y="425880"/>
            <a:ext cx="1114560" cy="1231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211760" y="901080"/>
            <a:ext cx="7199280" cy="408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ffffff"/>
                </a:solidFill>
                <a:latin typeface="Arial"/>
              </a:rPr>
              <a:t>Задание:</a:t>
            </a:r>
            <a:br/>
            <a:br/>
            <a:r>
              <a:rPr b="0" lang="ru-RU" sz="4800" spc="-1" strike="noStrike">
                <a:solidFill>
                  <a:srgbClr val="ffffff"/>
                </a:solidFill>
                <a:latin typeface="Arial"/>
              </a:rPr>
              <a:t>Задачи № 4-2-18 … 4-2-38 проверить выполнив поиск с помощью команды find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Application>LibreOffice/6.2.4.2.0$Linux_X86_64 LibreOffice_project/20$Build-2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2018-09-11T23:56:02Z</dcterms:created>
  <dc:creator/>
  <dc:description/>
  <dc:language>ru-RU</dc:language>
  <cp:lastModifiedBy/>
  <dcterms:modified xsi:type="dcterms:W3CDTF">2019-06-26T23:13:56Z</dcterms:modified>
  <cp:revision>4</cp:revision>
  <dc:subject/>
  <dc:title>Blueprint Plans</dc:title>
</cp:coreProperties>
</file>